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9" r:id="rId9"/>
    <p:sldId id="270" r:id="rId10"/>
    <p:sldId id="271" r:id="rId11"/>
    <p:sldId id="275" r:id="rId12"/>
    <p:sldId id="273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7" r:id="rId24"/>
    <p:sldId id="286" r:id="rId25"/>
    <p:sldId id="288" r:id="rId26"/>
    <p:sldId id="289" r:id="rId27"/>
    <p:sldId id="290" r:id="rId28"/>
    <p:sldId id="29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mail.ru/public/8j82/JSqNtnBG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2276872"/>
            <a:ext cx="69847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Отчет МБУ ДО ДДТ ст. Гривенской о проведении месячника патриотической направленности: </a:t>
            </a:r>
            <a:r>
              <a:rPr lang="ru-RU" sz="4000" b="1" dirty="0" smtClean="0">
                <a:solidFill>
                  <a:srgbClr val="002060"/>
                </a:solidFill>
                <a:latin typeface="Times New Roman"/>
                <a:ea typeface="Calibri"/>
              </a:rPr>
              <a:t>«Ратную славу Отечества в наследство молодежи»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5" name="Picture 4" descr="C:\Users\HP\Desktop\ДЛЯ РОЛИКА МНЕ\W4hxlMip6X--e93CVd6bAqUYqPwYdYcaJvjdB0lvfPng6TkadQ4A9IttbvPBZD6wniGfnl-NqPOxgaw_Vj3i_sy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76672"/>
            <a:ext cx="1728192" cy="161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973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28600"/>
            <a:ext cx="851535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7226" y="332656"/>
            <a:ext cx="82901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Оформление в фойе МБУ ДО ДДТ ст. Гривенской </a:t>
            </a:r>
            <a:r>
              <a:rPr lang="ru-RU" sz="3200" dirty="0" smtClean="0">
                <a:solidFill>
                  <a:srgbClr val="002060"/>
                </a:solidFill>
              </a:rPr>
              <a:t>инсталляции: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 </a:t>
            </a:r>
            <a:r>
              <a:rPr lang="ru-RU" sz="3200" dirty="0">
                <a:solidFill>
                  <a:srgbClr val="002060"/>
                </a:solidFill>
              </a:rPr>
              <a:t>«Мы этой памяти верны»</a:t>
            </a:r>
          </a:p>
        </p:txBody>
      </p:sp>
      <p:pic>
        <p:nvPicPr>
          <p:cNvPr id="2051" name="Picture 3" descr="C:\Users\HP\Desktop\фото месячник\кинула\Оформление в фойе МБУ ДО ДДТ ст. Гривенской инсталляции «Мы этой памяти верны»\3a747182-be2e-482e-999f-1dd06bedfd9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26" y="2204864"/>
            <a:ext cx="4975424" cy="374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\Desktop\фото месячник\кинула\Оформление в фойе МБУ ДО ДДТ ст. Гривенской инсталляции «Мы этой памяти верны»\9aec97b6-2794-47e2-b179-2b0ac84111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26" y="2204864"/>
            <a:ext cx="4975424" cy="374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HP\Desktop\фото месячник\кинула\Оформление в фойе МБУ ДО ДДТ ст. Гривенской инсталляции «Мы этой памяти верны»\26b20f48-6b73-48c9-b210-97822ddbc6e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26" y="2204864"/>
            <a:ext cx="4975424" cy="374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HP\Desktop\фото месячник\кинула\Оформление в фойе МБУ ДО ДДТ ст. Гривенской инсталляции «Мы этой памяти верны»\4452e12a-6601-47a7-b2c7-77536a064de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26" y="2204864"/>
            <a:ext cx="4975424" cy="374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HP\Desktop\фото месячник\кинула\Оформление в фойе МБУ ДО ДДТ ст. Гривенской инсталляции «Мы этой памяти верны»\b49da7f1-3629-4fec-9f80-1dc2096cef5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26" y="2204864"/>
            <a:ext cx="4975424" cy="374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HP\Desktop\фото месячник\кинула\Оформление в фойе МБУ ДО ДДТ ст. Гривенской инсталляции «Мы этой памяти верны»\e99cb3c0-bc9b-494f-a573-55718573158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32" y="2276872"/>
            <a:ext cx="4975424" cy="3744007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HP\Desktop\фото месячник\кинула\Оформление в фойе МБУ ДО ДДТ ст. Гривенской инсталляции «Мы этой памяти верны»\26b20f48-6b73-48c9-b210-97822ddbc6ef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" t="40798" r="-378" b="-6691"/>
          <a:stretch/>
        </p:blipFill>
        <p:spPr bwMode="auto">
          <a:xfrm>
            <a:off x="5076056" y="2174983"/>
            <a:ext cx="3927872" cy="1947612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HP\Desktop\фото месячник\кинула\Оформление в фойе МБУ ДО ДДТ ст. Гривенской инсталляции «Мы этой памяти верны»\4452e12a-6601-47a7-b2c7-77536a064de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0" t="13024" b="11726"/>
          <a:stretch/>
        </p:blipFill>
        <p:spPr bwMode="auto">
          <a:xfrm>
            <a:off x="4298258" y="3907904"/>
            <a:ext cx="4429091" cy="271576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505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28600"/>
            <a:ext cx="851535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HP\Desktop\фото месячник\кинула\Оформление в фойе МБУ ДО ДДТ ст. Гривенской инсталляции «Мы этой памяти верны»\9aec97b6-2794-47e2-b179-2b0ac84111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92696"/>
            <a:ext cx="7351688" cy="553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554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28600"/>
            <a:ext cx="851535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HP\Desktop\фото месячник\кинула\e459d41e-316f-4361-874d-6393982854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08720"/>
            <a:ext cx="6963452" cy="523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554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884"/>
            <a:ext cx="8856984" cy="666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0648"/>
            <a:ext cx="8461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Оформление </a:t>
            </a:r>
            <a:r>
              <a:rPr lang="ru-RU" sz="3200" b="1" dirty="0" smtClean="0">
                <a:solidFill>
                  <a:srgbClr val="002060"/>
                </a:solidFill>
              </a:rPr>
              <a:t>экспозиции: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«Блокады прорвано кольцо»</a:t>
            </a:r>
          </a:p>
        </p:txBody>
      </p:sp>
      <p:pic>
        <p:nvPicPr>
          <p:cNvPr id="6147" name="Picture 3" descr="C:\Users\HP\Desktop\фото месячник\кинула\Оформление экспозиции «Блокады прорвано кольцо»\d9c6f866-2078-4e72-a2f6-f60f733a39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8" y="1484784"/>
            <a:ext cx="4992649" cy="375696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HP\Desktop\фото месячник\кинула\Оформление экспозиции «Блокады прорвано кольцо»\5fce4702-ee40-404f-bd01-173a14329c7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82884"/>
            <a:ext cx="3960440" cy="2980231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P\Desktop\фото месячник\кинула\Оформление экспозиции «Блокады прорвано кольцо»\f26365f6-6cc6-472e-b7a0-717608fde8f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22440"/>
            <a:ext cx="2664296" cy="2004882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133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78497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HP\Desktop\фото месячник\кинула\Оформление экспозиции «Блокады прорвано кольцо»\578cb832-d420-466f-9d40-8cd9ec6044c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6" r="4847" b="9741"/>
          <a:stretch/>
        </p:blipFill>
        <p:spPr bwMode="auto">
          <a:xfrm>
            <a:off x="409893" y="1268760"/>
            <a:ext cx="8180198" cy="446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95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78497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332656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Arial Black" panose="020B0A04020102020204" pitchFamily="34" charset="0"/>
              </a:rPr>
              <a:t>Мастер – класс открытка  «Блокадная ласточка»</a:t>
            </a:r>
          </a:p>
        </p:txBody>
      </p:sp>
      <p:pic>
        <p:nvPicPr>
          <p:cNvPr id="9217" name="Picture 1" descr="C:\Users\HP\Desktop\фото месячник\кинула\Мастер – класс открытка  «Блокадная ласточка»\d702bd91-4034-47e0-a6f6-d4ce71f4a82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06" b="4056"/>
          <a:stretch/>
        </p:blipFill>
        <p:spPr bwMode="auto">
          <a:xfrm>
            <a:off x="323528" y="1755647"/>
            <a:ext cx="8064896" cy="435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679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78497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260648"/>
            <a:ext cx="720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Просмотр и обсуждение  документальных  фильмов</a:t>
            </a:r>
          </a:p>
        </p:txBody>
      </p:sp>
      <p:pic>
        <p:nvPicPr>
          <p:cNvPr id="8193" name="Picture 1" descr="C:\Users\HP\Desktop\фото месячник\кинула\Просмотр и обсуждение  документальных  фильмов\06c73ecf-14d6-4b06-9b75-6e8066d27d6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7" r="12146"/>
          <a:stretch/>
        </p:blipFill>
        <p:spPr bwMode="auto">
          <a:xfrm>
            <a:off x="521209" y="1559578"/>
            <a:ext cx="5257800" cy="5187478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HP\Desktop\фото месячник\кинула\Просмотр и обсуждение  документальных  фильмов\198b3b71-4841-4e99-800c-02609c1c966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4"/>
          <a:stretch/>
        </p:blipFill>
        <p:spPr bwMode="auto">
          <a:xfrm>
            <a:off x="5436096" y="1961958"/>
            <a:ext cx="3514876" cy="2934083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679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94920"/>
            <a:ext cx="8784976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508" y="4965330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Работа объединения «Краеведы – исследователи» Дней прошлых гордые следы (обновление музейного уголка)</a:t>
            </a:r>
          </a:p>
        </p:txBody>
      </p:sp>
      <p:pic>
        <p:nvPicPr>
          <p:cNvPr id="15362" name="Picture 2" descr="C:\Users\HP\Desktop\фото месячник\кинула\Работа объединения «Краеведы – исследователи» Дней прошлых гордые следы (обновление музейного уголка)\31038e93-070f-41e1-9301-e4b67ac8186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" t="28047"/>
          <a:stretch/>
        </p:blipFill>
        <p:spPr bwMode="auto">
          <a:xfrm>
            <a:off x="950270" y="260646"/>
            <a:ext cx="8009078" cy="450926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241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8" y="116632"/>
            <a:ext cx="9021777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HP\Desktop\фото месячник\кинула\20250211_1621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4" b="5687"/>
          <a:stretch/>
        </p:blipFill>
        <p:spPr bwMode="auto">
          <a:xfrm>
            <a:off x="458161" y="865347"/>
            <a:ext cx="8134889" cy="512730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711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85698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32656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Урок мужества «Ратную славу Отечества в наследство молодежи»</a:t>
            </a:r>
          </a:p>
        </p:txBody>
      </p:sp>
      <p:pic>
        <p:nvPicPr>
          <p:cNvPr id="18434" name="Picture 2" descr="C:\Users\HP\Desktop\фото месячник\кинула\Урок мужества «Ратную славу Отечества в наследство молодежи»\ef50e18c-8172-4396-9af9-b9019b1a5f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1772816"/>
            <a:ext cx="8352928" cy="467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780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85698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C:\Users\HP\Desktop\фото месячник\кинула\Урок мужества «Ратную славу Отечества в наследство молодежи»\46d9f479-0187-4cfa-85ea-62e771aa0f3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"/>
          <a:stretch/>
        </p:blipFill>
        <p:spPr bwMode="auto">
          <a:xfrm>
            <a:off x="544324" y="1268760"/>
            <a:ext cx="8212320" cy="492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906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85698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0080" y="44624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Урок - Мужества, посвященный освобождению ст. Новониколаевской от немецко-фашистских захватчиков</a:t>
            </a:r>
          </a:p>
        </p:txBody>
      </p:sp>
      <p:pic>
        <p:nvPicPr>
          <p:cNvPr id="20482" name="Picture 2" descr="C:\Users\HP\Desktop\фото месячник\кинула\Урок - Мужества, посвященный освобождению ст. Новониколаевской от немецко-фашистских захватчиков\b64cc3f2-52a6-4fbb-8762-88934e9d9d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58"/>
          <a:stretch/>
        </p:blipFill>
        <p:spPr bwMode="auto">
          <a:xfrm>
            <a:off x="152088" y="1988840"/>
            <a:ext cx="5263456" cy="25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HP\Desktop\фото месячник\кинула\Урок - Мужества, посвященный освобождению ст. Новониколаевской от немецко-фашистских захватчиков\91858563-0b8c-4b1f-b8fd-62801463e4c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" t="14078" r="219" b="2861"/>
          <a:stretch/>
        </p:blipFill>
        <p:spPr bwMode="auto">
          <a:xfrm>
            <a:off x="3707904" y="3501008"/>
            <a:ext cx="5053136" cy="314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459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856984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C:\Users\HP\Desktop\фото месячник\кинула\Урок - Мужества, посвященный освобождению ст. Новониколаевской от немецко-фашистских захватчиков\e3e8b886-be4b-40e7-bff8-39364c548e3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65"/>
          <a:stretch/>
        </p:blipFill>
        <p:spPr bwMode="auto">
          <a:xfrm>
            <a:off x="242734" y="1196752"/>
            <a:ext cx="8586523" cy="463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552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6456" y="5157192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Урок-Мужества, посвящённый Дню защитника Отечества</a:t>
            </a:r>
          </a:p>
        </p:txBody>
      </p:sp>
      <p:pic>
        <p:nvPicPr>
          <p:cNvPr id="22531" name="Picture 3" descr="C:\Users\HP\Desktop\фото месячник\кинула\Урок-Мужества, посвящённый Дню защитника Отечества\8af7de2d-64c5-4b8c-8dd8-37143c78868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6" b="3518"/>
          <a:stretch/>
        </p:blipFill>
        <p:spPr bwMode="auto">
          <a:xfrm>
            <a:off x="251520" y="189656"/>
            <a:ext cx="7988292" cy="494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406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5301208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Посещение выставки в ДК ст</a:t>
            </a:r>
            <a:r>
              <a:rPr lang="ru-RU" sz="3600" b="1" dirty="0" smtClean="0">
                <a:solidFill>
                  <a:srgbClr val="002060"/>
                </a:solidFill>
              </a:rPr>
              <a:t>. Гривенской </a:t>
            </a:r>
            <a:r>
              <a:rPr lang="ru-RU" sz="3600" b="1" dirty="0">
                <a:solidFill>
                  <a:srgbClr val="002060"/>
                </a:solidFill>
              </a:rPr>
              <a:t>выставки  «По дорогам боевой славы»</a:t>
            </a:r>
          </a:p>
        </p:txBody>
      </p:sp>
      <p:pic>
        <p:nvPicPr>
          <p:cNvPr id="23554" name="Picture 2" descr="C:\Users\HP\Desktop\фото месячник\кинула\Посещение выставки в ДК ст.Гривенской выставки  «По дорогам боевой славы»\14888d90-9ef5-436f-9175-e19042b9fbef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25" y="515703"/>
            <a:ext cx="8532965" cy="480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542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C:\Users\HP\Desktop\фото месячник\кинула\Посещение выставки в ДК ст.Гривенской выставки  «По дорогам боевой славы»\91412ef9-94e6-4fdc-8509-3b08c80fab1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1" t="9157" r="12649" b="300"/>
          <a:stretch/>
        </p:blipFill>
        <p:spPr bwMode="auto">
          <a:xfrm>
            <a:off x="395536" y="128048"/>
            <a:ext cx="5256584" cy="3328293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C:\Users\HP\Desktop\фото месячник\кинула\Посещение выставки в ДК ст.Гривенской выставки  «По дорогам боевой славы»\7e5a8b1c-20af-433d-82e5-ce9cad6d780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942" y="1117029"/>
            <a:ext cx="2432730" cy="4321013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C:\Users\HP\Desktop\фото месячник\кинула\Посещение выставки в ДК ст.Гривенской выставки  «По дорогам боевой славы»\ff153807-27a3-4fe4-85c0-209cda012b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62" y="3275347"/>
            <a:ext cx="6120680" cy="3445943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542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5517232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Конкурс рисунков среди учащихся  «Великая Победа – память и слава на все времена»</a:t>
            </a:r>
          </a:p>
        </p:txBody>
      </p:sp>
      <p:pic>
        <p:nvPicPr>
          <p:cNvPr id="25602" name="Picture 2" descr="C:\Users\HP\Desktop\фото месячник\кинула\Конкурс рисунков среди учащихся  «Великая Победа – память и слава на все времена»\22f4855c-fb71-45d1-bc40-8cb33972e74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05" b="7690"/>
          <a:stretch/>
        </p:blipFill>
        <p:spPr bwMode="auto">
          <a:xfrm>
            <a:off x="251520" y="548680"/>
            <a:ext cx="8424936" cy="457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542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6392" y="517170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Выставка рисунков, поделок среди воспитанников 5-7 лет «Великая Победа – память и слава на все времена»</a:t>
            </a:r>
          </a:p>
        </p:txBody>
      </p:sp>
      <p:pic>
        <p:nvPicPr>
          <p:cNvPr id="26626" name="Picture 2" descr="C:\Users\HP\Desktop\фото месячник\кинула\Выставка рисунков, поделок среди воспитанников 5-7 лет «Великая Победа – память и слава на все времена»\c5581115-6ea6-452a-bf45-2189bcea2a6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15"/>
          <a:stretch/>
        </p:blipFill>
        <p:spPr bwMode="auto">
          <a:xfrm>
            <a:off x="577896" y="548680"/>
            <a:ext cx="798820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646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0680" y="4492597"/>
            <a:ext cx="52565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Мастер – класс «Открытка Защитнику отечества»</a:t>
            </a:r>
          </a:p>
        </p:txBody>
      </p:sp>
      <p:pic>
        <p:nvPicPr>
          <p:cNvPr id="27652" name="Picture 4" descr="C:\Users\HP\Desktop\фото месячник\кинула\Мастер – класс «Открытка Защитнику отечества»\b9aaeb03-3103-4309-96ca-44cb77c55e8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5" t="35825" r="8937"/>
          <a:stretch/>
        </p:blipFill>
        <p:spPr bwMode="auto">
          <a:xfrm>
            <a:off x="362209" y="332656"/>
            <a:ext cx="6757416" cy="391209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C:\Users\HP\Desktop\фото месячник\кинула\Мастер – класс «Открытка Защитнику отечества»\e0d50a86-cc6a-4c8d-bbc6-7f302a1777f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1" t="22823" r="-1650"/>
          <a:stretch/>
        </p:blipFill>
        <p:spPr bwMode="auto">
          <a:xfrm>
            <a:off x="5559520" y="2860298"/>
            <a:ext cx="3044928" cy="3809062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033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5171708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«Урок мужества, героизма и отваги», посвященный участникам СВО.  «Герои СВО-наши земляки!»</a:t>
            </a:r>
          </a:p>
        </p:txBody>
      </p:sp>
      <p:pic>
        <p:nvPicPr>
          <p:cNvPr id="28674" name="Picture 2" descr="C:\Users\HP\Desktop\фото месячник\кинула\«Урок мужества, героизма и отваги», посвященный участникам СВО.  «Герои СВО-наши земляки!»\9d7f8ebf-8231-401e-9560-79c229f251f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8" r="14562"/>
          <a:stretch/>
        </p:blipFill>
        <p:spPr bwMode="auto">
          <a:xfrm>
            <a:off x="777642" y="620688"/>
            <a:ext cx="7588715" cy="424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033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5085184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Участие в митинге посвященного освобождению ст. Гривенской от немецко-фашистских захватчиков</a:t>
            </a:r>
          </a:p>
        </p:txBody>
      </p:sp>
      <p:pic>
        <p:nvPicPr>
          <p:cNvPr id="29698" name="Picture 2" descr="C:\Users\HP\Desktop\фото месячник\кинула\Участие в митинге посвященного освобождению ст. Гривенской от немецко-фашистских захватчиков\En85jQkPs4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31" b="22916"/>
          <a:stretch/>
        </p:blipFill>
        <p:spPr bwMode="auto">
          <a:xfrm>
            <a:off x="107504" y="159864"/>
            <a:ext cx="6336704" cy="252446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C:\Users\HP\Desktop\фото месячник\кинула\Участие в митинге посвященного освобождению ст. Гривенской от немецко-фашистских захватчиков\2xOvyMTcMY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328" y="2190048"/>
            <a:ext cx="2364451" cy="314096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C:\Users\HP\Desktop\фото месячник\кинула\Участие в митинге посвященного освобождению ст. Гривенской от немецко-фашистских захватчиков\544c9851-83a6-473d-a816-60b886563f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8161"/>
            <a:ext cx="3369184" cy="2535311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Picture 5" descr="C:\Users\HP\Desktop\фото месячник\кинула\Участие в митинге посвященного освобождению ст. Гривенской от немецко-фашистских захватчиков\8u3flHWrQk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424448"/>
            <a:ext cx="1994337" cy="2649304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033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2" descr="C:\Users\HP\Desktop\фото месячник\кинула\Участие в митинге посвященного освобождению ст. Гривенской от немецко-фашистских захватчиков\7f9559a2-cba2-496f-b475-b14e0899758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22285"/>
            <a:ext cx="7488832" cy="610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704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2" y="7775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1600" y="5625270"/>
            <a:ext cx="79846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Конкурсная программа  ко Дню Российской Армии «А ну-ка, мальчики »</a:t>
            </a:r>
          </a:p>
        </p:txBody>
      </p:sp>
      <p:pic>
        <p:nvPicPr>
          <p:cNvPr id="31746" name="Picture 2" descr="C:\Users\HP\Desktop\фото месячник\кинула\Конкурсная программа  ко Дню Российской Армии «А ну-ка, мальчики »\5afce22c-03aa-4bc4-bc3d-e520aac034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2165"/>
            <a:ext cx="5094475" cy="320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 descr="C:\Users\HP\Desktop\фото месячник\кинула\Конкурсная программа  ко Дню Российской Армии «А ну-ка, мальчики »\626738a4-7979-4e1d-af31-30f19797bd5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40768"/>
            <a:ext cx="2952176" cy="191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C:\Users\HP\Desktop\фото месячник\кинула\Конкурсная программа  ко Дню Российской Армии «А ну-ка, мальчики »\31972ab9-c259-4c27-997e-ba1d00dbba9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3487936" cy="196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5" descr="C:\Users\HP\Desktop\фото месячник\кинула\Конкурсная программа  ко Дню Российской Армии «А ну-ка, мальчики »\85487fb1-5624-412f-94ee-6efcd56b4ec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534" y="3406112"/>
            <a:ext cx="3038400" cy="227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704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1216"/>
            <a:ext cx="8928992" cy="658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 descr="C:\Users\HP\Desktop\фото месячник\кинула\Конкурсная программа  ко Дню Российской Армии «А ну-ка, мальчики »\6bc428d4-7dd6-4547-b38e-67541aa5ca6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9" b="8600"/>
          <a:stretch/>
        </p:blipFill>
        <p:spPr bwMode="auto">
          <a:xfrm>
            <a:off x="179512" y="700656"/>
            <a:ext cx="8496944" cy="527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0336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Picture 3" descr="C:\Users\HP\Desktop\фото месячник\кинула\Конкурсная программа  ко Дню Российской Армии «А ну-ка, мальчики »\dec32eeb-2fa5-4bf4-ad47-9865180a01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0" b="16101"/>
          <a:stretch/>
        </p:blipFill>
        <p:spPr bwMode="auto">
          <a:xfrm>
            <a:off x="508000" y="1527048"/>
            <a:ext cx="8319902" cy="406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181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25" y="134340"/>
            <a:ext cx="8766149" cy="658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134340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Участие в праздничной программе </a:t>
            </a:r>
            <a:r>
              <a:rPr lang="ru-RU" sz="3200" b="1" dirty="0" smtClean="0">
                <a:solidFill>
                  <a:srgbClr val="002060"/>
                </a:solidFill>
              </a:rPr>
              <a:t>«Сегодня </a:t>
            </a:r>
            <a:r>
              <a:rPr lang="ru-RU" sz="3200" b="1" dirty="0">
                <a:solidFill>
                  <a:srgbClr val="002060"/>
                </a:solidFill>
              </a:rPr>
              <a:t>праздник ваш </a:t>
            </a:r>
            <a:r>
              <a:rPr lang="ru-RU" sz="3200" b="1" dirty="0" smtClean="0">
                <a:solidFill>
                  <a:srgbClr val="002060"/>
                </a:solidFill>
              </a:rPr>
              <a:t>- мужчины!»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34819" name="Picture 3" descr="C:\Users\HP\Desktop\фото месячник\кинула\Участие в праздничной программе Сегодня праздник ваш мужчины\31038e93-070f-41e1-9301-e4b67ac8186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5" r="14260" b="4778"/>
          <a:stretch/>
        </p:blipFill>
        <p:spPr bwMode="auto">
          <a:xfrm>
            <a:off x="188925" y="1211558"/>
            <a:ext cx="4626816" cy="3445862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C:\Users\HP\Desktop\фото месячник\кинула\Участие в праздничной программе Сегодня праздник ваш мужчины\bf47d53f-1d84-4a2c-af99-8a4e73d2241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192" y="3744432"/>
            <a:ext cx="5216128" cy="2934072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1" name="Picture 5" descr="C:\Users\HP\Desktop\фото месячник\кинула\Участие в праздничной программе Сегодня праздник ваш мужчины\49cb59aa-8757-4e7e-8e9f-25bca80705d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0" t="17799" r="24800" b="16400"/>
          <a:stretch/>
        </p:blipFill>
        <p:spPr bwMode="auto">
          <a:xfrm>
            <a:off x="4982898" y="1222998"/>
            <a:ext cx="3821422" cy="257632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 descr="C:\Users\HP\Desktop\фото месячник\кинула\Участие в праздничной программе Сегодня праздник ваш мужчины\b56e61d5-a668-4f46-85bc-019d6f416d79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4" t="20864" r="41271" b="1113"/>
          <a:stretch/>
        </p:blipFill>
        <p:spPr bwMode="auto">
          <a:xfrm>
            <a:off x="755576" y="3907872"/>
            <a:ext cx="2633472" cy="2770632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330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HP\Desktop\shablon-klev-club-5wp8-p-shabloni-dlya-otkritok-den-geroev-otechest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28" y="201192"/>
            <a:ext cx="8784976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63126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204864"/>
            <a:ext cx="7200800" cy="23762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 материалы выставлены в сообществе МБУ ДО ДДТ </a:t>
            </a:r>
            <a:r>
              <a:rPr lang="ru-RU" err="1" smtClean="0"/>
              <a:t>ст</a:t>
            </a:r>
            <a:r>
              <a:rPr lang="ru-RU" smtClean="0"/>
              <a:t>. Гривенской </a:t>
            </a:r>
            <a:r>
              <a:rPr lang="ru-RU" dirty="0" smtClean="0"/>
              <a:t>в ВК, а также в облаке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cloud.mail.ru/public/8j82/JSqNtnBGK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3679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233</Words>
  <Application>Microsoft Office PowerPoint</Application>
  <PresentationFormat>Экран (4:3)</PresentationFormat>
  <Paragraphs>20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10</cp:revision>
  <dcterms:created xsi:type="dcterms:W3CDTF">2025-03-12T12:29:45Z</dcterms:created>
  <dcterms:modified xsi:type="dcterms:W3CDTF">2025-03-12T13:53:22Z</dcterms:modified>
</cp:coreProperties>
</file>